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2" autoAdjust="0"/>
    <p:restoredTop sz="94660"/>
  </p:normalViewPr>
  <p:slideViewPr>
    <p:cSldViewPr>
      <p:cViewPr>
        <p:scale>
          <a:sx n="93" d="100"/>
          <a:sy n="93" d="100"/>
        </p:scale>
        <p:origin x="-178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9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5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2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5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8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9DF3-8E24-4570-9C29-5A558ADB28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CDE4-A9D2-4E0A-B298-35EA6466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6962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task you will see different shapes.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Most will be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others will be 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</a:rPr>
              <a:t>, and others will be </a:t>
            </a:r>
            <a:r>
              <a:rPr lang="en-US" b="1" dirty="0" smtClean="0">
                <a:solidFill>
                  <a:schemeClr val="tx1"/>
                </a:solidFill>
              </a:rPr>
              <a:t>different</a:t>
            </a:r>
            <a:r>
              <a:rPr lang="en-US" b="1" dirty="0" smtClean="0">
                <a:solidFill>
                  <a:srgbClr val="7030A0"/>
                </a:solidFill>
              </a:rPr>
              <a:t> each time.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Your job is very simple: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press the left button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</a:rPr>
              <a:t>, press the right button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If you see </a:t>
            </a:r>
            <a:r>
              <a:rPr lang="en-US" b="1" i="1" dirty="0" smtClean="0">
                <a:solidFill>
                  <a:schemeClr val="tx1"/>
                </a:solidFill>
              </a:rPr>
              <a:t>anything else</a:t>
            </a:r>
            <a:r>
              <a:rPr lang="en-US" b="1" dirty="0" smtClean="0">
                <a:solidFill>
                  <a:srgbClr val="7030A0"/>
                </a:solidFill>
              </a:rPr>
              <a:t>, press the left button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Got it?  How about some practice!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6962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task you will hear different sounds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rgbClr val="7030A0"/>
                </a:solidFill>
              </a:rPr>
              <a:t>Most will be </a:t>
            </a:r>
            <a:r>
              <a:rPr lang="en-US" b="1" dirty="0" smtClean="0">
                <a:solidFill>
                  <a:schemeClr val="tx1"/>
                </a:solidFill>
              </a:rPr>
              <a:t>low tones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>
                <a:solidFill>
                  <a:srgbClr val="7030A0"/>
                </a:solidFill>
              </a:rPr>
              <a:t>others will be </a:t>
            </a:r>
            <a:r>
              <a:rPr lang="en-US" b="1" dirty="0" smtClean="0">
                <a:solidFill>
                  <a:schemeClr val="tx1"/>
                </a:solidFill>
              </a:rPr>
              <a:t>high tones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>
                <a:solidFill>
                  <a:srgbClr val="7030A0"/>
                </a:solidFill>
              </a:rPr>
              <a:t>and others will be </a:t>
            </a:r>
            <a:r>
              <a:rPr lang="en-US" b="1" dirty="0">
                <a:solidFill>
                  <a:schemeClr val="tx1"/>
                </a:solidFill>
              </a:rPr>
              <a:t>different</a:t>
            </a:r>
            <a:r>
              <a:rPr lang="en-US" b="1" dirty="0">
                <a:solidFill>
                  <a:srgbClr val="7030A0"/>
                </a:solidFill>
              </a:rPr>
              <a:t> each time.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Your job is very simple: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hear a </a:t>
            </a:r>
            <a:r>
              <a:rPr lang="en-US" b="1" dirty="0" smtClean="0">
                <a:solidFill>
                  <a:schemeClr val="tx1"/>
                </a:solidFill>
              </a:rPr>
              <a:t>low tone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press the left button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hear a </a:t>
            </a:r>
            <a:r>
              <a:rPr lang="en-US" b="1" dirty="0" smtClean="0">
                <a:solidFill>
                  <a:schemeClr val="tx1"/>
                </a:solidFill>
              </a:rPr>
              <a:t>high tone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press the right button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If you hear </a:t>
            </a:r>
            <a:r>
              <a:rPr lang="en-US" b="1" i="1" dirty="0" smtClean="0">
                <a:solidFill>
                  <a:schemeClr val="tx1"/>
                </a:solidFill>
              </a:rPr>
              <a:t>anything else</a:t>
            </a:r>
            <a:r>
              <a:rPr lang="en-US" b="1" dirty="0" smtClean="0">
                <a:solidFill>
                  <a:srgbClr val="7030A0"/>
                </a:solidFill>
              </a:rPr>
              <a:t>, press the left button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Got it?  How about some practice!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6962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task you will hear different sounds.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Your job is very simple: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Most sounds will be </a:t>
            </a:r>
            <a:r>
              <a:rPr lang="en-US" b="1" dirty="0" smtClean="0">
                <a:solidFill>
                  <a:schemeClr val="tx1"/>
                </a:solidFill>
              </a:rPr>
              <a:t>low tones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Some sounds will be </a:t>
            </a:r>
            <a:r>
              <a:rPr lang="en-US" b="1" dirty="0" smtClean="0">
                <a:solidFill>
                  <a:schemeClr val="tx1"/>
                </a:solidFill>
              </a:rPr>
              <a:t>high tones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Other sounds will be </a:t>
            </a:r>
            <a:r>
              <a:rPr lang="en-US" b="1" dirty="0" smtClean="0">
                <a:solidFill>
                  <a:schemeClr val="tx1"/>
                </a:solidFill>
              </a:rPr>
              <a:t>different </a:t>
            </a:r>
            <a:r>
              <a:rPr lang="en-US" b="1" dirty="0" smtClean="0">
                <a:solidFill>
                  <a:srgbClr val="7030A0"/>
                </a:solidFill>
              </a:rPr>
              <a:t>each time.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We simply want you to keep count of the 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number of high tones </a:t>
            </a:r>
            <a:r>
              <a:rPr lang="en-US" b="1" dirty="0" smtClean="0">
                <a:solidFill>
                  <a:srgbClr val="7030A0"/>
                </a:solidFill>
              </a:rPr>
              <a:t>you hear.  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We will ask you for your count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at the end of the experiment.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Got it?  How about some practice!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4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6962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task you will see different shapes.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Most will be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others will be 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Your job is very simple: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press the </a:t>
            </a:r>
            <a:r>
              <a:rPr lang="en-US" b="1" dirty="0" smtClean="0">
                <a:solidFill>
                  <a:srgbClr val="7030A0"/>
                </a:solidFill>
              </a:rPr>
              <a:t>space bar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don’t press anything!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Got it?  How about some practice!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5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6962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this task you will see different shapes.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Most will be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others will be 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Your job is very simple: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X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smtClean="0">
                <a:solidFill>
                  <a:srgbClr val="7030A0"/>
                </a:solidFill>
              </a:rPr>
              <a:t>you don’t need to do anything.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When you see an </a:t>
            </a:r>
            <a:r>
              <a:rPr lang="en-US" b="1" dirty="0" smtClean="0">
                <a:solidFill>
                  <a:schemeClr val="tx1"/>
                </a:solidFill>
              </a:rPr>
              <a:t>O,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press the space bar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Got it?  How about some practice!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8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330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 Cavanagh</dc:creator>
  <cp:lastModifiedBy>James F Cavanagh</cp:lastModifiedBy>
  <cp:revision>17</cp:revision>
  <dcterms:created xsi:type="dcterms:W3CDTF">2016-11-18T19:28:33Z</dcterms:created>
  <dcterms:modified xsi:type="dcterms:W3CDTF">2016-12-01T17:44:16Z</dcterms:modified>
</cp:coreProperties>
</file>